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28.03.2016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ENGELLİ ÇOCUKLAR VE KARDEŞ İLİŞKİLERİ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Kardeşler ,engelli kardeşlerin bakımı konusunda aldıkları sorumluluktan dolayı baskı hissedebilirler.</a:t>
            </a:r>
          </a:p>
          <a:p>
            <a:pPr>
              <a:buNone/>
            </a:pPr>
            <a:r>
              <a:rPr lang="tr-TR" sz="3200" dirty="0" smtClean="0"/>
              <a:t>Engelli olmayan çocuklar,engelli kardeşinden ailenin ev işlerine yardımcı olmaları beklenmemesinden dolayı kıskançlık duyabilirler.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/>
              <a:t>Kardeşlerine duydukları kıskançlık,düşmanlık,kızgınlık duygularından dolayı kendilerinde suçluluk duygusu hissedebilirler.</a:t>
            </a:r>
          </a:p>
          <a:p>
            <a:pPr>
              <a:buNone/>
            </a:pPr>
            <a:r>
              <a:rPr lang="tr-TR" sz="3200" dirty="0" smtClean="0"/>
              <a:t>Kardeşlerini kendi arkadaş gruplarına dahil etme konusunda arkadaşlarına gücenebilirler.Ayrıca engelli bir kardeşe sahip olmalarından dolayı akranlarının tepkilerini yaşayabilirler.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200" dirty="0" smtClean="0"/>
              <a:t>Kardeşlerinin fiziksel özellikleri veya uygunsuz davranışlarından dolayı utanma hissedebilirler.</a:t>
            </a:r>
          </a:p>
          <a:p>
            <a:pPr>
              <a:buNone/>
            </a:pPr>
            <a:r>
              <a:rPr lang="tr-TR" sz="3200" dirty="0" smtClean="0"/>
              <a:t>Daha küçük kardeşlerin olayları gerçekçi olarak yorumlaması zor olabilir.</a:t>
            </a:r>
          </a:p>
          <a:p>
            <a:pPr>
              <a:buNone/>
            </a:pPr>
            <a:r>
              <a:rPr lang="tr-TR" sz="3200" dirty="0" smtClean="0"/>
              <a:t>Engelli olmayan kardeşler anne babalarının engelli kardeşe ayırdıkları zamanı reddedilme olarak hissedebilir,gücenip kızabilirler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Anne babalarının engelli kardeşlerini neden daha çok sevdiklerini merak edebilirler.</a:t>
            </a:r>
          </a:p>
          <a:p>
            <a:pPr>
              <a:buNone/>
            </a:pPr>
            <a:r>
              <a:rPr lang="tr-TR" sz="3200" dirty="0" smtClean="0"/>
              <a:t>Özellikle ablalar ev işlerini ve engelli kardeşlerinin bakım sorumluluğunu üstlenmek durumunda kalmaktadırlar.</a:t>
            </a:r>
          </a:p>
          <a:p>
            <a:pPr>
              <a:buNone/>
            </a:pPr>
            <a:r>
              <a:rPr lang="tr-TR" sz="3200" dirty="0" smtClean="0"/>
              <a:t>Kardeşinin bakım sorumluluğunu çok yoğun bir şekilde üstlenen ablanın gelişimi olumsuz yönde etkilenebilmektedir.</a:t>
            </a:r>
            <a:endParaRPr 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200" dirty="0" smtClean="0"/>
              <a:t>Engelli kardeşe sahip kız kardeşler,engelli kardeşlerinin bakımı konusunda aşırı sorumluluk aldıklarında suçluluk ve öfke duyguları yaşamakta ve olumsuz davranışların artmasına neden olmaktadır</a:t>
            </a:r>
            <a:r>
              <a:rPr lang="tr-TR" sz="3200" dirty="0" smtClean="0"/>
              <a:t>.</a:t>
            </a:r>
          </a:p>
          <a:p>
            <a:pPr>
              <a:buNone/>
            </a:pPr>
            <a:r>
              <a:rPr lang="tr-TR" sz="3200" dirty="0" smtClean="0"/>
              <a:t>Kardeşler paylaşma ve yardımlaşma gibi toplumsal ilişkileri birbirlerinden öğrenirler.</a:t>
            </a:r>
          </a:p>
          <a:p>
            <a:pPr>
              <a:buNone/>
            </a:pPr>
            <a:r>
              <a:rPr lang="tr-TR" sz="3200" dirty="0" smtClean="0"/>
              <a:t>Büyüme aşamalarında başarılı olan çocuklar iyi aile ilişkileri içinde yetişmiş bireylerdir.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ENGELLİ KARDEŞİ OLAN BİREYİN YAŞADIĞI ZORLUKLAR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sz="3200" dirty="0" smtClean="0"/>
              <a:t>Çocuk kardeşi engelliyken,kendisinde bir şey olmadığı için kendini suçlayabilir.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smtClean="0"/>
              <a:t>Kardeşinin görüntüsünden ve davranışlarından utanabilir.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smtClean="0"/>
              <a:t>Kendisinin ileride özürlü biri olabileceğine dair korku gelişebilir.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smtClean="0"/>
              <a:t>Kardeşi ile daha fazla ilgilenilmesi durumunda öfke ve kıskançlık duyabilir.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sz="3200" dirty="0" smtClean="0"/>
              <a:t>Kendisiyle benzer durumda olan başka birilerinin olmadığını düşünebilir.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smtClean="0"/>
              <a:t>Kardeşinin yapamadıklarını yapmak için kendisinde baskı hissedebilir.Her alanda kendisini başarılı olmak zorunda hisseder.</a:t>
            </a:r>
          </a:p>
          <a:p>
            <a:pPr>
              <a:buFont typeface="Wingdings" pitchFamily="2" charset="2"/>
              <a:buChar char="v"/>
            </a:pPr>
            <a:r>
              <a:rPr lang="tr-TR" sz="3200" dirty="0" smtClean="0"/>
              <a:t>Kardeşinin durumuna ilişkin bilgi ihtiyacındadır.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AİLELERE ÖNERİLER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Hazır olmadığı sorumluluklar yüklemeyin.</a:t>
            </a:r>
          </a:p>
          <a:p>
            <a:r>
              <a:rPr lang="tr-TR" sz="3200" dirty="0" smtClean="0"/>
              <a:t>Onun da duyguları olduğunu unutmayın.</a:t>
            </a:r>
          </a:p>
          <a:p>
            <a:r>
              <a:rPr lang="tr-TR" sz="3200" dirty="0" smtClean="0"/>
              <a:t>Duygularını ifade etmesi için cesaretlendirin.</a:t>
            </a:r>
          </a:p>
          <a:p>
            <a:r>
              <a:rPr lang="tr-TR" sz="3200" dirty="0" smtClean="0"/>
              <a:t>Karar alırken onun da fikrini sorun.</a:t>
            </a:r>
          </a:p>
          <a:p>
            <a:r>
              <a:rPr lang="tr-TR" sz="3200" dirty="0" smtClean="0"/>
              <a:t>Kardeşinin durumu hakkında diğer kardeşleri doğru bilgilendirin.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284</Words>
  <PresentationFormat>Ekran Gösterisi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ENGELLİ ÇOCUKLAR VE KARDEŞ İLİŞKİLERİ</vt:lpstr>
      <vt:lpstr>Slayt 2</vt:lpstr>
      <vt:lpstr>Slayt 3</vt:lpstr>
      <vt:lpstr>Slayt 4</vt:lpstr>
      <vt:lpstr>Slayt 5</vt:lpstr>
      <vt:lpstr>Slayt 6</vt:lpstr>
      <vt:lpstr> ENGELLİ KARDEŞİ OLAN BİREYİN YAŞADIĞI ZORLUKLAR</vt:lpstr>
      <vt:lpstr>Slayt 8</vt:lpstr>
      <vt:lpstr> AİLELERE ÖNERİLER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ENGELLİ ÇOCUKLAR VE KARDEŞ İLİŞKİLERİ</dc:title>
  <dc:creator>rehberlik</dc:creator>
  <cp:lastModifiedBy>rehberlik</cp:lastModifiedBy>
  <cp:revision>4</cp:revision>
  <dcterms:created xsi:type="dcterms:W3CDTF">2016-03-28T08:30:32Z</dcterms:created>
  <dcterms:modified xsi:type="dcterms:W3CDTF">2016-03-28T10:25:54Z</dcterms:modified>
</cp:coreProperties>
</file>